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630"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9/26/2024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Well Presented Two Double Bedroom Semi-Detached House Situated In A Most Favoured Location Close to Amenities With Driveway Parking And Generous Enclosed Rear Garden</a:t>
            </a:r>
          </a:p>
          <a:p>
            <a:pPr algn="ctr">
              <a:lnSpc>
                <a:spcPct val="107000"/>
              </a:lnSpc>
              <a:spcAft>
                <a:spcPts val="800"/>
              </a:spcAft>
            </a:pPr>
            <a:endParaRPr lang="en-GB" sz="800" kern="100" dirty="0">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Viewing Recommended - Ideal For First Time Buyers Or Investment</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Porch * Lounge / Dining Room * Modern Kitchen / Breakfast Room * Two Double Bedrooms * Bathroom / WC * Gas Central Heating * Double Gazed Windows * Driveway Parking * Pleasant Gardens</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£269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 Hollymount Close</a:t>
            </a:r>
            <a:r>
              <a:rPr lang="en-GB" sz="1800" dirty="0">
                <a:solidFill>
                  <a:srgbClr val="FFFFFF"/>
                </a:solidFill>
                <a:effectLst/>
                <a:latin typeface="HelveticaNeueLT-Medium"/>
                <a:ea typeface="Times New Roman" panose="02020603050405020304" pitchFamily="18" charset="0"/>
              </a:rPr>
              <a:t>, Exmouth, EX8 5PQ</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16522" y="2646778"/>
            <a:ext cx="6348916" cy="44405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1114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2" y="5379472"/>
            <a:ext cx="3171951" cy="2248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hart of energy efficiency&#10;&#10;Description automatically generated">
            <a:extLst>
              <a:ext uri="{FF2B5EF4-FFF2-40B4-BE49-F238E27FC236}">
                <a16:creationId xmlns:a16="http://schemas.microsoft.com/office/drawing/2014/main" id="{4A9DFBCE-39CC-B557-188F-3BB00461F86A}"/>
              </a:ext>
            </a:extLst>
          </p:cNvPr>
          <p:cNvPicPr>
            <a:picLocks noChangeAspect="1"/>
          </p:cNvPicPr>
          <p:nvPr/>
        </p:nvPicPr>
        <p:blipFill>
          <a:blip r:embed="rId11"/>
          <a:stretch>
            <a:fillRect/>
          </a:stretch>
        </p:blipFill>
        <p:spPr>
          <a:xfrm>
            <a:off x="2915407" y="7730332"/>
            <a:ext cx="1924810" cy="186706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557041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3 Hollymount Close, Exmouth, EX8 5PQ</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spcAft>
                <a:spcPts val="800"/>
              </a:spcAft>
            </a:pPr>
            <a:br>
              <a:rPr lang="en-GB" sz="1200" dirty="0">
                <a:latin typeface="Helvetica" panose="020B0604020202020204" pitchFamily="34" charset="0"/>
                <a:cs typeface="Helvetica" panose="020B0604020202020204" pitchFamily="34" charset="0"/>
              </a:rPr>
            </a:br>
            <a:r>
              <a:rPr lang="en-GB" sz="1200" b="1" kern="100" dirty="0">
                <a:effectLst/>
                <a:latin typeface="Helvetica" panose="020B0604020202020204" pitchFamily="34" charset="0"/>
                <a:ea typeface="Aptos" panose="020B0004020202020204" pitchFamily="34" charset="0"/>
                <a:cs typeface="Helvetica" panose="020B0604020202020204" pitchFamily="34" charset="0"/>
              </a:rPr>
              <a:t>THE ACCOMMODATION COMPRISES:</a:t>
            </a:r>
            <a:r>
              <a:rPr lang="en-GB" sz="1200" kern="100" dirty="0">
                <a:effectLst/>
                <a:latin typeface="Helvetica" panose="020B0604020202020204" pitchFamily="34" charset="0"/>
                <a:ea typeface="Aptos" panose="020B0004020202020204" pitchFamily="34" charset="0"/>
                <a:cs typeface="Helvetica" panose="020B0604020202020204" pitchFamily="34" charset="0"/>
              </a:rPr>
              <a:t>  Double glazed front door with inset patterned glass giving access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ENTRANCE PORCH:   </a:t>
            </a:r>
            <a:r>
              <a:rPr lang="en-GB" sz="1200" kern="100" dirty="0">
                <a:effectLst/>
                <a:latin typeface="Helvetica" panose="020B0604020202020204" pitchFamily="34" charset="0"/>
                <a:ea typeface="Aptos" panose="020B0004020202020204" pitchFamily="34" charset="0"/>
                <a:cs typeface="Helvetica" panose="020B0604020202020204" pitchFamily="34" charset="0"/>
              </a:rPr>
              <a:t>Double Glazed window with obscure glass; radiator; coat rack; inner glazed door with obscure glass leading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LOUNGE / DINING ROOM:</a:t>
            </a:r>
            <a:r>
              <a:rPr lang="en-GB" sz="1200" kern="100" dirty="0">
                <a:effectLst/>
                <a:latin typeface="Helvetica" panose="020B0604020202020204" pitchFamily="34" charset="0"/>
                <a:ea typeface="Aptos" panose="020B0004020202020204" pitchFamily="34" charset="0"/>
                <a:cs typeface="Helvetica" panose="020B0604020202020204" pitchFamily="34" charset="0"/>
              </a:rPr>
              <a:t>  5.33m x 3.96m (17'6" x 13'0")   A bright spacious open plan room with uPVC double glazed window to front aspect; two radiators ; television point; stairs rising to first floor with useful understairs storage cupboard; thermostat and timer control for central heating; glazed door with obscure glass leading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KITCHEN / BREAKFAST ROOM:</a:t>
            </a:r>
            <a:r>
              <a:rPr lang="en-GB" sz="1200" kern="100" dirty="0">
                <a:effectLst/>
                <a:latin typeface="Helvetica" panose="020B0604020202020204" pitchFamily="34" charset="0"/>
                <a:ea typeface="Aptos" panose="020B0004020202020204" pitchFamily="34" charset="0"/>
                <a:cs typeface="Helvetica" panose="020B0604020202020204" pitchFamily="34" charset="0"/>
              </a:rPr>
              <a:t>  3.96m x 2.72m (13'0" x 8'11")    A modern fitted kitchen with a useful space for a breakfast table or additional storage; comprising of range of patterned worktop surfaces; inset single drainer sink unit with mixer tap over; base cupboards; drawer unit; space and plumbing for washing machine and dishwasher / tumble dryer beneath work surfaces; inset four ring gas hob with stainless steel chimney style extractor hood over and built in single oven below; appliance space for tall standing fridge / freezer; matching eye-level wall units; attractive tiled surrounds; radiator; vinyl flooring; uPVC double glazed window overlooking the rear aspect and uPVC double glazed door giving access to the rear garden.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FIRST FLOOR LANDING:  </a:t>
            </a:r>
            <a:r>
              <a:rPr lang="en-GB" sz="1200" kern="100" dirty="0">
                <a:effectLst/>
                <a:latin typeface="Helvetica" panose="020B0604020202020204" pitchFamily="34" charset="0"/>
                <a:ea typeface="Aptos" panose="020B0004020202020204" pitchFamily="34" charset="0"/>
                <a:cs typeface="Helvetica" panose="020B0604020202020204" pitchFamily="34" charset="0"/>
              </a:rPr>
              <a:t>With access to roof space; radiator; doors leading to:</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ONE:</a:t>
            </a:r>
            <a:r>
              <a:rPr lang="en-GB" sz="1200" kern="100" dirty="0">
                <a:effectLst/>
                <a:latin typeface="Helvetica" panose="020B0604020202020204" pitchFamily="34" charset="0"/>
                <a:ea typeface="Aptos" panose="020B0004020202020204" pitchFamily="34" charset="0"/>
                <a:cs typeface="Helvetica" panose="020B0604020202020204" pitchFamily="34" charset="0"/>
              </a:rPr>
              <a:t>   3.96m x 2.97m (13'0" x 9'9")   uPVC double glazed window overlooking the front aspect; radiator; ceiling light.  </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BEDROOM TWO:</a:t>
            </a:r>
            <a:r>
              <a:rPr lang="en-GB" sz="1200" kern="100" dirty="0">
                <a:effectLst/>
                <a:latin typeface="Helvetica" panose="020B0604020202020204" pitchFamily="34" charset="0"/>
                <a:ea typeface="Aptos" panose="020B0004020202020204" pitchFamily="34" charset="0"/>
                <a:cs typeface="Helvetica" panose="020B0604020202020204" pitchFamily="34" charset="0"/>
              </a:rPr>
              <a:t>   3.96m x 2.74m (13'0" x 9'0")   uPVC double glazed window to the rear aspect; linen cupboard over stairwell recess housing modern boiler providing hot water and central heating; radiator.</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BATHROOM / 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Fitted with a white suite comprising of bath with shower unit over; shower curtain and rail; pedestal wash hand basin with mixer tap over; fitted mirror fronted storage above; WC with push button flush; chrome heated towel rail; ceiling extractor fan; uPVC double glazed obscure glass window over side aspect.</a:t>
            </a:r>
          </a:p>
          <a:p>
            <a:pPr>
              <a:lnSpc>
                <a:spcPct val="107000"/>
              </a:lnSpc>
              <a:spcAft>
                <a:spcPts val="800"/>
              </a:spcAft>
            </a:pPr>
            <a:r>
              <a:rPr lang="en-GB" sz="1200" b="1" kern="100" dirty="0">
                <a:effectLst/>
                <a:latin typeface="Helvetica" panose="020B0604020202020204" pitchFamily="34" charset="0"/>
                <a:ea typeface="Aptos" panose="020B0004020202020204" pitchFamily="34" charset="0"/>
                <a:cs typeface="Helvetica" panose="020B0604020202020204" pitchFamily="34" charset="0"/>
              </a:rPr>
              <a:t>OUTSIDE:</a:t>
            </a:r>
            <a:r>
              <a:rPr lang="en-GB" sz="1200" kern="100" dirty="0">
                <a:effectLst/>
                <a:latin typeface="Helvetica" panose="020B0604020202020204" pitchFamily="34" charset="0"/>
                <a:ea typeface="Aptos" panose="020B0004020202020204" pitchFamily="34" charset="0"/>
                <a:cs typeface="Helvetica" panose="020B0604020202020204" pitchFamily="34" charset="0"/>
              </a:rPr>
              <a:t>    To the front of the property is a lawned area of garden edged with flower and shrub beds; a driveway runs alongside the property providing off road parking. A few steps lead down to the front patio area and entrance door.  Accessed via a wooden gate is a pleasant and generously sized REAR GARDEN which is fully enclosed by timber fencing and comprises a decked sun terrace ideal for outside entertaining; lawned area of garden; timber garden shed; outside tap.</a:t>
            </a:r>
          </a:p>
          <a:p>
            <a:pPr>
              <a:lnSpc>
                <a:spcPct val="107000"/>
              </a:lnSpc>
              <a:spcAft>
                <a:spcPts val="800"/>
              </a:spcAft>
            </a:pPr>
            <a:endParaRPr lang="en-GB" sz="1200" kern="100" dirty="0">
              <a:latin typeface="Helvetica" panose="020B0604020202020204" pitchFamily="34" charset="0"/>
              <a:ea typeface="Aptos" panose="020B0004020202020204" pitchFamily="34" charset="0"/>
              <a:cs typeface="Helvetica" panose="020B0604020202020204" pitchFamily="34" charset="0"/>
            </a:endParaRPr>
          </a:p>
          <a:p>
            <a:pPr>
              <a:lnSpc>
                <a:spcPct val="107000"/>
              </a:lnSpc>
              <a:spcAft>
                <a:spcPts val="800"/>
              </a:spcAft>
            </a:pPr>
            <a:r>
              <a:rPr lang="en-GB" sz="1000" b="1" kern="100" dirty="0">
                <a:effectLst/>
                <a:latin typeface="Helvetica" panose="020B0604020202020204" pitchFamily="34" charset="0"/>
                <a:ea typeface="Aptos" panose="020B0004020202020204" pitchFamily="34" charset="0"/>
                <a:cs typeface="Helvetica" panose="020B0604020202020204" pitchFamily="34" charset="0"/>
              </a:rPr>
              <a:t>Mortgage Assistance:   </a:t>
            </a:r>
            <a:r>
              <a:rPr lang="en-GB" sz="1000" kern="100" dirty="0">
                <a:effectLst/>
                <a:latin typeface="Helvetica" panose="020B0604020202020204" pitchFamily="34" charset="0"/>
                <a:ea typeface="Aptos" panose="020B00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a:t>
            </a:r>
            <a:r>
              <a:rPr lang="en-GB" sz="1000" i="1" kern="100" dirty="0">
                <a:effectLst/>
                <a:latin typeface="Helvetica" panose="020B0604020202020204" pitchFamily="34" charset="0"/>
                <a:ea typeface="Aptos" panose="020B0004020202020204" pitchFamily="34" charset="0"/>
                <a:cs typeface="Helvetica" panose="020B0604020202020204" pitchFamily="34" charset="0"/>
              </a:rPr>
              <a:t>The Openwork Partnership</a:t>
            </a:r>
            <a:r>
              <a:rPr lang="en-GB" sz="1000" kern="100" dirty="0">
                <a:effectLst/>
                <a:latin typeface="Helvetica" panose="020B0604020202020204" pitchFamily="34" charset="0"/>
                <a:ea typeface="Aptos" panose="020B0004020202020204" pitchFamily="34" charset="0"/>
                <a:cs typeface="Helvetica" panose="020B0604020202020204" pitchFamily="34" charset="0"/>
              </a:rPr>
              <a:t>, a trading style of Openwork Ltd which is authorised and regulated by the Financial Conduct Authority (FCA).</a:t>
            </a:r>
            <a:r>
              <a:rPr lang="en-GB" sz="1000" b="1" kern="100" dirty="0">
                <a:effectLst/>
                <a:latin typeface="Helvetica" panose="020B0604020202020204" pitchFamily="34" charset="0"/>
                <a:ea typeface="Aptos" panose="020B0004020202020204" pitchFamily="34" charset="0"/>
                <a:cs typeface="Helvetica" panose="020B0604020202020204" pitchFamily="34" charset="0"/>
              </a:rPr>
              <a:t> </a:t>
            </a:r>
            <a:endParaRPr lang="en-GB" sz="1000" kern="100" dirty="0">
              <a:effectLst/>
              <a:latin typeface="Helvetica" panose="020B0604020202020204" pitchFamily="34" charset="0"/>
              <a:ea typeface="Aptos" panose="020B0004020202020204" pitchFamily="34" charset="0"/>
              <a:cs typeface="Helvetica" panose="020B0604020202020204" pitchFamily="34" charset="0"/>
            </a:endParaRPr>
          </a:p>
          <a:p>
            <a:pPr>
              <a:lnSpc>
                <a:spcPct val="107000"/>
              </a:lnSpc>
              <a:spcAft>
                <a:spcPts val="800"/>
              </a:spcAft>
            </a:pPr>
            <a:endParaRPr lang="en-GB" sz="1200" kern="100" dirty="0">
              <a:effectLst/>
              <a:latin typeface="Helvetica" panose="020B0604020202020204" pitchFamily="34" charset="0"/>
              <a:ea typeface="Aptos" panose="020B0004020202020204" pitchFamily="34"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8148384"/>
          </a:xfrm>
          <a:prstGeom prst="rect">
            <a:avLst/>
          </a:prstGeom>
          <a:noFill/>
        </p:spPr>
        <p:txBody>
          <a:bodyPr wrap="square" rtlCol="0">
            <a:spAutoFit/>
          </a:bodyPr>
          <a:lstStyle/>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endParaRPr lang="en-GB" sz="1200" b="1" dirty="0">
              <a:solidFill>
                <a:srgbClr val="333333"/>
              </a:solidFill>
              <a:latin typeface="Helvetica" panose="020B0604020202020204" pitchFamily="34" charset="0"/>
              <a:ea typeface="Times New Roman" panose="02020603050405020304" pitchFamily="18" charset="0"/>
              <a:cs typeface="Helvetica-Bold"/>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Description automatically generated">
            <a:extLst>
              <a:ext uri="{FF2B5EF4-FFF2-40B4-BE49-F238E27FC236}">
                <a16:creationId xmlns:a16="http://schemas.microsoft.com/office/drawing/2014/main" id="{AA4B034D-2D7D-36E8-205D-9701B7F027DB}"/>
              </a:ext>
            </a:extLst>
          </p:cNvPr>
          <p:cNvPicPr>
            <a:picLocks noChangeAspect="1"/>
          </p:cNvPicPr>
          <p:nvPr/>
        </p:nvPicPr>
        <p:blipFill>
          <a:blip r:embed="rId2"/>
          <a:stretch>
            <a:fillRect/>
          </a:stretch>
        </p:blipFill>
        <p:spPr>
          <a:xfrm>
            <a:off x="8901748" y="1893250"/>
            <a:ext cx="4876800" cy="600456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841</Words>
  <Application>Microsoft Office PowerPoint</Application>
  <PresentationFormat>Custom</PresentationFormat>
  <Paragraphs>99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28</cp:revision>
  <cp:lastPrinted>2024-08-15T12:11:11Z</cp:lastPrinted>
  <dcterms:created xsi:type="dcterms:W3CDTF">2023-03-19T13:39:10Z</dcterms:created>
  <dcterms:modified xsi:type="dcterms:W3CDTF">2024-09-26T11:20:42Z</dcterms:modified>
</cp:coreProperties>
</file>